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263" r:id="rId3"/>
    <p:sldId id="269" r:id="rId4"/>
    <p:sldId id="270" r:id="rId5"/>
    <p:sldId id="271" r:id="rId6"/>
    <p:sldId id="302" r:id="rId7"/>
    <p:sldId id="30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301" r:id="rId18"/>
    <p:sldId id="282" r:id="rId19"/>
    <p:sldId id="283" r:id="rId20"/>
    <p:sldId id="284" r:id="rId21"/>
    <p:sldId id="277" r:id="rId22"/>
    <p:sldId id="278" r:id="rId23"/>
    <p:sldId id="279" r:id="rId24"/>
    <p:sldId id="280" r:id="rId25"/>
    <p:sldId id="297" r:id="rId26"/>
    <p:sldId id="281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96" r:id="rId45"/>
    <p:sldId id="273" r:id="rId46"/>
    <p:sldId id="25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AWS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Beanstalk</a:t>
            </a:r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applications</a:t>
            </a:r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services</a:t>
            </a:r>
          </a:p>
          <a:p>
            <a:endParaRPr lang="en-US" dirty="0" smtClean="0"/>
          </a:p>
          <a:p>
            <a:r>
              <a:rPr lang="en-US" dirty="0" smtClean="0"/>
              <a:t>Basic monitoring is free, detailed costs extra</a:t>
            </a:r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</a:t>
            </a:r>
            <a:r>
              <a:rPr lang="en-US" smtClean="0"/>
              <a:t>every </a:t>
            </a:r>
            <a:r>
              <a:rPr lang="en-US" smtClean="0"/>
              <a:t>100ms </a:t>
            </a:r>
            <a:r>
              <a:rPr lang="en-US" dirty="0" smtClean="0"/>
              <a:t>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Luck!</a:t>
            </a:r>
          </a:p>
          <a:p>
            <a:endParaRPr lang="en-US" sz="2800" dirty="0" smtClean="0"/>
          </a:p>
          <a:p>
            <a:r>
              <a:rPr lang="en-US" sz="2800" dirty="0" smtClean="0"/>
              <a:t>Due after Midterm </a:t>
            </a:r>
            <a:r>
              <a:rPr lang="en-US" sz="2800" smtClean="0"/>
              <a:t>Exam and by </a:t>
            </a:r>
            <a:r>
              <a:rPr lang="en-US" sz="2800" dirty="0" smtClean="0"/>
              <a:t>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</a:t>
            </a:r>
            <a:r>
              <a:rPr lang="en-US" smtClean="0"/>
              <a:t>AWS API calls </a:t>
            </a:r>
            <a:r>
              <a:rPr lang="en-US" dirty="0" smtClean="0"/>
              <a:t>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</TotalTime>
  <Words>2172</Words>
  <Application>Microsoft Macintosh PowerPoint</Application>
  <PresentationFormat>On-screen Show (4:3)</PresentationFormat>
  <Paragraphs>350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Avenir Black</vt:lpstr>
      <vt:lpstr>Calibri</vt:lpstr>
      <vt:lpstr>Office Theme</vt:lpstr>
      <vt:lpstr>DevOps &amp; Cloud Infrastructure SEIS 665 Week 6</vt:lpstr>
      <vt:lpstr>Agenda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72</cp:revision>
  <cp:lastPrinted>2016-08-15T15:10:09Z</cp:lastPrinted>
  <dcterms:created xsi:type="dcterms:W3CDTF">2016-03-21T04:38:02Z</dcterms:created>
  <dcterms:modified xsi:type="dcterms:W3CDTF">2016-08-31T02:32:39Z</dcterms:modified>
</cp:coreProperties>
</file>